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84" r:id="rId6"/>
  </p:sldMasterIdLst>
  <p:notesMasterIdLst>
    <p:notesMasterId r:id="rId21"/>
  </p:notesMasterIdLst>
  <p:sldIdLst>
    <p:sldId id="405" r:id="rId7"/>
    <p:sldId id="406" r:id="rId8"/>
    <p:sldId id="407" r:id="rId9"/>
    <p:sldId id="410" r:id="rId10"/>
    <p:sldId id="411" r:id="rId11"/>
    <p:sldId id="412" r:id="rId12"/>
    <p:sldId id="413" r:id="rId13"/>
    <p:sldId id="414" r:id="rId14"/>
    <p:sldId id="415" r:id="rId15"/>
    <p:sldId id="416" r:id="rId16"/>
    <p:sldId id="417" r:id="rId17"/>
    <p:sldId id="418" r:id="rId18"/>
    <p:sldId id="419" r:id="rId19"/>
    <p:sldId id="420" r:id="rId20"/>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Lucida Grande" pitchFamily="8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Lucida Grande" pitchFamily="8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Lucida Grande" pitchFamily="8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Lucida Grande" pitchFamily="8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Lucida Grande" pitchFamily="84" charset="0"/>
        <a:ea typeface="ヒラギノ角ゴ Pro W3"/>
        <a:cs typeface="ヒラギノ角ゴ Pro W3"/>
      </a:defRPr>
    </a:lvl5pPr>
    <a:lvl6pPr marL="2286000" algn="l" defTabSz="914400" rtl="0" eaLnBrk="1" latinLnBrk="0" hangingPunct="1">
      <a:defRPr sz="2400" kern="1200">
        <a:solidFill>
          <a:schemeClr val="tx1"/>
        </a:solidFill>
        <a:latin typeface="Lucida Grande" pitchFamily="84" charset="0"/>
        <a:ea typeface="ヒラギノ角ゴ Pro W3"/>
        <a:cs typeface="ヒラギノ角ゴ Pro W3"/>
      </a:defRPr>
    </a:lvl6pPr>
    <a:lvl7pPr marL="2743200" algn="l" defTabSz="914400" rtl="0" eaLnBrk="1" latinLnBrk="0" hangingPunct="1">
      <a:defRPr sz="2400" kern="1200">
        <a:solidFill>
          <a:schemeClr val="tx1"/>
        </a:solidFill>
        <a:latin typeface="Lucida Grande" pitchFamily="84" charset="0"/>
        <a:ea typeface="ヒラギノ角ゴ Pro W3"/>
        <a:cs typeface="ヒラギノ角ゴ Pro W3"/>
      </a:defRPr>
    </a:lvl7pPr>
    <a:lvl8pPr marL="3200400" algn="l" defTabSz="914400" rtl="0" eaLnBrk="1" latinLnBrk="0" hangingPunct="1">
      <a:defRPr sz="2400" kern="1200">
        <a:solidFill>
          <a:schemeClr val="tx1"/>
        </a:solidFill>
        <a:latin typeface="Lucida Grande" pitchFamily="84" charset="0"/>
        <a:ea typeface="ヒラギノ角ゴ Pro W3"/>
        <a:cs typeface="ヒラギノ角ゴ Pro W3"/>
      </a:defRPr>
    </a:lvl8pPr>
    <a:lvl9pPr marL="3657600" algn="l" defTabSz="914400" rtl="0" eaLnBrk="1" latinLnBrk="0" hangingPunct="1">
      <a:defRPr sz="2400" kern="1200">
        <a:solidFill>
          <a:schemeClr val="tx1"/>
        </a:solidFill>
        <a:latin typeface="Lucida Grande" pitchFamily="8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006600"/>
    <a:srgbClr val="E1E1FF"/>
    <a:srgbClr val="D0E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607" autoAdjust="0"/>
  </p:normalViewPr>
  <p:slideViewPr>
    <p:cSldViewPr>
      <p:cViewPr varScale="1">
        <p:scale>
          <a:sx n="111" d="100"/>
          <a:sy n="111" d="100"/>
        </p:scale>
        <p:origin x="1512" y="11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Lucida Grande" pitchFamily="84" charset="0"/>
                <a:ea typeface="ヒラギノ角ゴ Pro W3" pitchFamily="84" charset="-128"/>
                <a:cs typeface="+mn-cs"/>
              </a:defRPr>
            </a:lvl1pPr>
          </a:lstStyle>
          <a:p>
            <a:pPr>
              <a:defRPr/>
            </a:pPr>
            <a:endParaRPr lang="en-US"/>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Lucida Grande" pitchFamily="84" charset="0"/>
                <a:ea typeface="ヒラギノ角ゴ Pro W3" pitchFamily="8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Lucida Grande" pitchFamily="84" charset="0"/>
                <a:ea typeface="ヒラギノ角ゴ Pro W3"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3A622F5E-9596-44A3-97DA-62ED45CE9BA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CB0E66-8CAA-4572-A312-00247E68FC8C}" type="slidenum">
              <a:rPr lang="en-US" altLang="en-US"/>
              <a:pPr/>
              <a:t>‹#›</a:t>
            </a:fld>
            <a:endParaRPr lang="en-US" altLang="en-US"/>
          </a:p>
        </p:txBody>
      </p:sp>
    </p:spTree>
    <p:extLst>
      <p:ext uri="{BB962C8B-B14F-4D97-AF65-F5344CB8AC3E}">
        <p14:creationId xmlns:p14="http://schemas.microsoft.com/office/powerpoint/2010/main" val="54075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9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1753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3372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lstStyle>
            <a:lvl1pPr>
              <a:defRPr>
                <a:solidFill>
                  <a:schemeClr val="accent1">
                    <a:lumMod val="50000"/>
                  </a:schemeClr>
                </a:solidFill>
                <a:latin typeface="Arial" pitchFamily="34" charset="0"/>
                <a:cs typeface="Arial"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F10B11-8EDD-4C4D-8D56-5F32EE4E5639}" type="slidenum">
              <a:rPr lang="en-US" altLang="en-US"/>
              <a:pPr/>
              <a:t>‹#›</a:t>
            </a:fld>
            <a:endParaRPr lang="en-US" altLang="en-US"/>
          </a:p>
        </p:txBody>
      </p:sp>
    </p:spTree>
    <p:extLst>
      <p:ext uri="{BB962C8B-B14F-4D97-AF65-F5344CB8AC3E}">
        <p14:creationId xmlns:p14="http://schemas.microsoft.com/office/powerpoint/2010/main" val="359992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41C8AA4-67DF-4AFF-9EA1-3FCA8D6C9585}" type="slidenum">
              <a:rPr lang="en-US" altLang="en-US"/>
              <a:pPr/>
              <a:t>‹#›</a:t>
            </a:fld>
            <a:endParaRPr lang="en-US" altLang="en-US"/>
          </a:p>
        </p:txBody>
      </p:sp>
    </p:spTree>
    <p:extLst>
      <p:ext uri="{BB962C8B-B14F-4D97-AF65-F5344CB8AC3E}">
        <p14:creationId xmlns:p14="http://schemas.microsoft.com/office/powerpoint/2010/main" val="197968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1869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94985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80416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5549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793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67116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685800" y="3929063"/>
            <a:ext cx="7772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anose="020B0604020202020204" pitchFamily="34" charset="0"/>
                <a:cs typeface="Arial" panose="020B0604020202020204" pitchFamily="34" charset="0"/>
              </a:defRPr>
            </a:lvl1pPr>
          </a:lstStyle>
          <a:p>
            <a:fld id="{03B76980-DD00-445B-8308-84E9F3EE1B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Lst>
  <p:timing>
    <p:tnLst>
      <p:par>
        <p:cTn id="1" dur="indefinite" restart="never" nodeType="tmRoot"/>
      </p:par>
    </p:tnLst>
  </p:timing>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1" fontAlgn="base" hangingPunct="1">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2"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22077182-3EB2-4EAD-B0AF-1B2BEA25CF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endParaRPr lang="en-US" altLang="en-US" smtClean="0">
              <a:solidFill>
                <a:srgbClr val="3C8C93"/>
              </a:solidFill>
              <a:latin typeface="Calibri" panose="020F0502020204030204" pitchFamily="34" charset="0"/>
            </a:endParaRPr>
          </a:p>
        </p:txBody>
      </p:sp>
      <p:sp>
        <p:nvSpPr>
          <p:cNvPr id="12291" name="Subtitle 2"/>
          <p:cNvSpPr>
            <a:spLocks noGrp="1"/>
          </p:cNvSpPr>
          <p:nvPr>
            <p:ph type="subTitle" idx="1"/>
          </p:nvPr>
        </p:nvSpPr>
        <p:spPr/>
        <p:txBody>
          <a:bodyPr/>
          <a:lstStyle/>
          <a:p>
            <a:pPr eaLnBrk="1" hangingPunct="1"/>
            <a:endParaRPr lang="en-US" altLang="en-US" smtClean="0">
              <a:latin typeface="Calibri" panose="020F0502020204030204" pitchFamily="34" charset="0"/>
            </a:endParaRPr>
          </a:p>
        </p:txBody>
      </p:sp>
      <p:pic>
        <p:nvPicPr>
          <p:cNvPr id="1026" name="Picture 2" descr="6FJI22CPg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WetOOwvq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27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zkOj1SmPm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2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9Ked9RhPQ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74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cagh7Smw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16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6YeIlkvpY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30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p:txBody>
          <a:bodyPr/>
          <a:lstStyle/>
          <a:p>
            <a:endParaRPr lang="en-US" altLang="en-US" smtClean="0">
              <a:solidFill>
                <a:srgbClr val="3C8C93"/>
              </a:solidFill>
            </a:endParaRPr>
          </a:p>
        </p:txBody>
      </p:sp>
      <p:sp>
        <p:nvSpPr>
          <p:cNvPr id="13315" name="Content Placeholder 12"/>
          <p:cNvSpPr>
            <a:spLocks noGrp="1"/>
          </p:cNvSpPr>
          <p:nvPr>
            <p:ph idx="1"/>
          </p:nvPr>
        </p:nvSpPr>
        <p:spPr>
          <a:xfrm>
            <a:off x="685800" y="1557338"/>
            <a:ext cx="7772400" cy="3800475"/>
          </a:xfrm>
        </p:spPr>
        <p:txBody>
          <a:bodyPr/>
          <a:lstStyle/>
          <a:p>
            <a:endParaRPr lang="en-US" altLang="en-US" smtClean="0"/>
          </a:p>
        </p:txBody>
      </p:sp>
      <p:pic>
        <p:nvPicPr>
          <p:cNvPr id="2050" name="Picture 2" descr="6YIvpD7O2g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endParaRPr lang="en-US" altLang="en-US" smtClean="0">
              <a:solidFill>
                <a:srgbClr val="3C8C93"/>
              </a:solidFill>
            </a:endParaRPr>
          </a:p>
        </p:txBody>
      </p:sp>
      <p:sp>
        <p:nvSpPr>
          <p:cNvPr id="14339" name="Content Placeholder 3"/>
          <p:cNvSpPr>
            <a:spLocks noGrp="1"/>
          </p:cNvSpPr>
          <p:nvPr>
            <p:ph idx="1"/>
          </p:nvPr>
        </p:nvSpPr>
        <p:spPr>
          <a:xfrm>
            <a:off x="685800" y="1557338"/>
            <a:ext cx="7772400" cy="3800475"/>
          </a:xfrm>
        </p:spPr>
        <p:txBody>
          <a:bodyPr/>
          <a:lstStyle/>
          <a:p>
            <a:endParaRPr lang="en-US" altLang="en-US" smtClean="0"/>
          </a:p>
        </p:txBody>
      </p:sp>
      <p:pic>
        <p:nvPicPr>
          <p:cNvPr id="3074" name="Picture 2" descr="6Wl9sjk0v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AKyK4ck6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P1oe8S8t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95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nS1u0r0UJ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8" y="4762"/>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W7zUxK3bE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08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6AXw3nNquP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21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NBxEmI1H4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216426"/>
      </p:ext>
    </p:extLst>
  </p:cSld>
  <p:clrMapOvr>
    <a:masterClrMapping/>
  </p:clrMapOvr>
</p:sld>
</file>

<file path=ppt/theme/theme1.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STFCUKRI [Compatibility Mode]" id="{FA36354F-430F-4542-826F-065138623342}" vid="{2D169BD4-25F4-4B01-A336-BA04D8383665}"/>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_STFCUKRI [Compatibility Mode]" id="{FA36354F-430F-4542-826F-065138623342}" vid="{C040D4A6-EE4B-42E8-BE26-E54301463BB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false</PublishingIsFurlPage>
    <SeoBrowserTitle xmlns="http://schemas.microsoft.com/sharepoint/v3" xsi:nil="true"/>
    <PublishingContactPicture xmlns="http://schemas.microsoft.com/sharepoint/v3">
      <Url xsi:nil="true"/>
      <Description xsi:nil="true"/>
    </PublishingContactPictur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6762865B4F8D1E479AB90E227880C8D8" ma:contentTypeVersion="2" ma:contentTypeDescription="Page is a system content type template created by the Publishing Resources feature. The column templates from Page will be added to all Pages libraries created by the Publishing feature." ma:contentTypeScope="" ma:versionID="b0d9b9e4151a967686aed6e9ee6e37e7">
  <xsd:schema xmlns:xsd="http://www.w3.org/2001/XMLSchema" xmlns:xs="http://www.w3.org/2001/XMLSchema" xmlns:p="http://schemas.microsoft.com/office/2006/metadata/properties" xmlns:ns1="http://schemas.microsoft.com/sharepoint/v3" targetNamespace="http://schemas.microsoft.com/office/2006/metadata/properties" ma:root="true" ma:fieldsID="d2352f5f6ebb7d0e9cf8adfc9693d0b1"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description=""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024CF6-0926-4DC9-B666-B7EABE451883}"/>
</file>

<file path=customXml/itemProps2.xml><?xml version="1.0" encoding="utf-8"?>
<ds:datastoreItem xmlns:ds="http://schemas.openxmlformats.org/officeDocument/2006/customXml" ds:itemID="{6560A4A3-C5A6-4A0A-937A-5BCFBD0EF23D}"/>
</file>

<file path=customXml/itemProps3.xml><?xml version="1.0" encoding="utf-8"?>
<ds:datastoreItem xmlns:ds="http://schemas.openxmlformats.org/officeDocument/2006/customXml" ds:itemID="{588EA5A1-49DC-4BF7-9FC5-8EF4622FB923}"/>
</file>

<file path=customXml/itemProps4.xml><?xml version="1.0" encoding="utf-8"?>
<ds:datastoreItem xmlns:ds="http://schemas.openxmlformats.org/officeDocument/2006/customXml" ds:itemID="{157B604C-BA7A-426A-96C4-61F0D8D79B4F}"/>
</file>

<file path=docProps/app.xml><?xml version="1.0" encoding="utf-8"?>
<Properties xmlns="http://schemas.openxmlformats.org/officeDocument/2006/extended-properties" xmlns:vt="http://schemas.openxmlformats.org/officeDocument/2006/docPropsVTypes">
  <Template>PowerPoint_template_STFCUKRI</Template>
  <TotalTime>5</TotalTime>
  <Words>0</Words>
  <Application>Microsoft Office PowerPoint</Application>
  <PresentationFormat>On-screen Show (4:3)</PresentationFormat>
  <Paragraphs>0</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Lucida Grande</vt:lpstr>
      <vt:lpstr>ヒラギノ角ゴ Pro W3</vt:lpstr>
      <vt:lpstr>STFC_PowerPoint_template</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SC12 Copy of BiteSize slides</dc:title>
  <dc:creator>Baker, Gareth (STFC,DL,CSD)</dc:creator>
  <cp:lastModifiedBy>Baker, Gareth (STFC,DL,CSD)</cp:lastModifiedBy>
  <cp:revision>1</cp:revision>
  <dcterms:created xsi:type="dcterms:W3CDTF">2019-10-30T14:20:35Z</dcterms:created>
  <dcterms:modified xsi:type="dcterms:W3CDTF">2019-10-30T14:26:01Z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Summers, Karen (STFC,RAL,OBR)</vt:lpwstr>
  </property>
  <property fmtid="{D5CDD505-2E9C-101B-9397-08002B2CF9AE}" pid="4" name="xd_Signature">
    <vt:lpwstr/>
  </property>
  <property fmtid="{D5CDD505-2E9C-101B-9397-08002B2CF9AE}" pid="5" name="display_urn:schemas-microsoft-com:office:office#Author">
    <vt:lpwstr>Summers, Karen (STFC,RAL,OBR)</vt:lpwstr>
  </property>
  <property fmtid="{D5CDD505-2E9C-101B-9397-08002B2CF9AE}" pid="6" name="TemplateUrl">
    <vt:lpwstr/>
  </property>
  <property fmtid="{D5CDD505-2E9C-101B-9397-08002B2CF9AE}" pid="7" name="xd_ProgID">
    <vt:lpwstr/>
  </property>
  <property fmtid="{D5CDD505-2E9C-101B-9397-08002B2CF9AE}" pid="8" name="ContentTypeId">
    <vt:lpwstr>0x010100C568DB52D9D0A14D9B2FDCC96666E9F2007948130EC3DB064584E219954237AF39006762865B4F8D1E479AB90E227880C8D8</vt:lpwstr>
  </property>
</Properties>
</file>